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4" r:id="rId5"/>
    <p:sldId id="265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C1C1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033" autoAdjust="0"/>
  </p:normalViewPr>
  <p:slideViewPr>
    <p:cSldViewPr snapToGrid="0" snapToObjects="1">
      <p:cViewPr varScale="1">
        <p:scale>
          <a:sx n="88" d="100"/>
          <a:sy n="88" d="100"/>
        </p:scale>
        <p:origin x="-374" y="-77"/>
      </p:cViewPr>
      <p:guideLst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5DA738-98AC-BE48-A4FC-89D20C727F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149062"/>
            <a:ext cx="5791200" cy="1325563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A37F6AFD-DBA7-5944-B8C8-9122FA893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4580988"/>
            <a:ext cx="5791200" cy="925512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xmlns="" id="{58D7AD28-91C2-9048-8626-573CB05F6A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6900" y="4570790"/>
            <a:ext cx="4034172" cy="2276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xmlns="" id="{CC5F45C8-7226-5845-9311-4B8B220C1C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57828" y="2283580"/>
            <a:ext cx="4034172" cy="2276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xmlns="" id="{BAFCF363-85F0-CC47-91EB-71AC93A50C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0603" y="268"/>
            <a:ext cx="4111583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xmlns="" id="{566D4D9A-5632-1B49-ADF6-5DECA1B892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070604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xmlns="" id="{2BB57774-1E3A-FD4C-8E5F-1C90050A3E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57828" y="0"/>
            <a:ext cx="4034172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xmlns="" val="141043045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584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D5D446-3339-5447-8429-4B796A711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60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C8459092-3379-5D42-84C2-0B1B24AE44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559402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A2C25E00-F749-4CEE-B20E-7ECDCB39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58" y="184150"/>
            <a:ext cx="10515600" cy="625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3536068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xmlns="" id="{425C5021-CFAF-4FAD-88A8-FC1D2F6838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87C352D-5124-4DB9-B2ED-EFB1D81B0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19075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419843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19C30FF-263D-5D47-8F06-204E0953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28714DB-8A21-CA44-A68F-63A9AF6E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423507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192" userDrawn="1">
          <p15:clr>
            <a:srgbClr val="F26B43"/>
          </p15:clr>
        </p15:guide>
        <p15:guide id="2" pos="7464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410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ngh123ankit/Green-Store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5858C9-A2AF-6246-BFA1-0DEC0CE7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60" y="3060162"/>
            <a:ext cx="6875227" cy="1325563"/>
          </a:xfrm>
        </p:spPr>
        <p:txBody>
          <a:bodyPr/>
          <a:lstStyle/>
          <a:p>
            <a:r>
              <a:rPr lang="en-US" dirty="0"/>
              <a:t>RIMS MCA Major Project Group 3 – </a:t>
            </a:r>
            <a:r>
              <a:rPr lang="en-US" sz="3200" dirty="0"/>
              <a:t>23</a:t>
            </a:r>
            <a:r>
              <a:rPr lang="en-US" sz="3200" baseline="30000" dirty="0"/>
              <a:t>rd</a:t>
            </a:r>
            <a:r>
              <a:rPr lang="en-US" sz="3200" dirty="0"/>
              <a:t> July 2022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0715725-51B0-6342-8566-4460CFF19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460" y="4762431"/>
            <a:ext cx="7582894" cy="1550903"/>
          </a:xfrm>
        </p:spPr>
        <p:txBody>
          <a:bodyPr>
            <a:normAutofit fontScale="92500" lnSpcReduction="20000"/>
          </a:bodyPr>
          <a:lstStyle/>
          <a:p>
            <a:pPr marL="0" indent="0"/>
            <a:r>
              <a:rPr lang="en-US" sz="1800" u="sng" dirty="0"/>
              <a:t>Internal Guide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Lipika Rajanandini Sahu, Asst. Professor, RIMS, Rourkela</a:t>
            </a:r>
          </a:p>
          <a:p>
            <a:pPr marL="0" indent="0"/>
            <a:r>
              <a:rPr lang="en-US" sz="1800" u="sng" dirty="0"/>
              <a:t>External Guide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Biswaranjan Mandoi – Senior Manager,  L&amp;T Infotech, 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Suvendu Mishra – Practice Lead, Cytiva, Bangalore</a:t>
            </a:r>
          </a:p>
        </p:txBody>
      </p:sp>
      <p:pic>
        <p:nvPicPr>
          <p:cNvPr id="60" name="Picture Placeholder 59" descr="A picture inside a spaceship looking at earth&#10;">
            <a:extLst>
              <a:ext uri="{FF2B5EF4-FFF2-40B4-BE49-F238E27FC236}">
                <a16:creationId xmlns:a16="http://schemas.microsoft.com/office/drawing/2014/main" xmlns="" id="{62F35822-BF8E-F84C-BE7E-14CCB63E7FD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1830" t="4729" r="1832" b="1066"/>
          <a:stretch/>
        </p:blipFill>
        <p:spPr>
          <a:xfrm>
            <a:off x="0" y="0"/>
            <a:ext cx="4070604" cy="2276856"/>
          </a:xfrm>
        </p:spPr>
      </p:pic>
      <p:pic>
        <p:nvPicPr>
          <p:cNvPr id="64" name="Picture Placeholder 63" descr="A bowling lane&#10;">
            <a:extLst>
              <a:ext uri="{FF2B5EF4-FFF2-40B4-BE49-F238E27FC236}">
                <a16:creationId xmlns:a16="http://schemas.microsoft.com/office/drawing/2014/main" xmlns="" id="{D6A80F6E-C730-B341-865F-0E03C7630C0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t="16796" b="235"/>
          <a:stretch/>
        </p:blipFill>
        <p:spPr>
          <a:xfrm>
            <a:off x="4070603" y="268"/>
            <a:ext cx="4111583" cy="2276856"/>
          </a:xfrm>
        </p:spPr>
      </p:pic>
      <p:pic>
        <p:nvPicPr>
          <p:cNvPr id="68" name="Picture Placeholder 67" descr="A red curtain opened">
            <a:extLst>
              <a:ext uri="{FF2B5EF4-FFF2-40B4-BE49-F238E27FC236}">
                <a16:creationId xmlns:a16="http://schemas.microsoft.com/office/drawing/2014/main" xmlns="" id="{96397D60-FD60-2840-B59E-91F0CE5049D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3892" t="7119" r="3850" b="14861"/>
          <a:stretch/>
        </p:blipFill>
        <p:spPr>
          <a:xfrm>
            <a:off x="8157828" y="0"/>
            <a:ext cx="4034172" cy="2276856"/>
          </a:xfrm>
        </p:spPr>
      </p:pic>
      <p:pic>
        <p:nvPicPr>
          <p:cNvPr id="72" name="Picture Placeholder 71" descr="View from the bow of a boat">
            <a:extLst>
              <a:ext uri="{FF2B5EF4-FFF2-40B4-BE49-F238E27FC236}">
                <a16:creationId xmlns:a16="http://schemas.microsoft.com/office/drawing/2014/main" xmlns="" id="{C7A25B10-C460-D24B-B7D8-5C086FA0A7E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6648" b="8002"/>
          <a:stretch/>
        </p:blipFill>
        <p:spPr>
          <a:xfrm>
            <a:off x="8157828" y="2276856"/>
            <a:ext cx="4034172" cy="2283580"/>
          </a:xfrm>
        </p:spPr>
      </p:pic>
      <p:pic>
        <p:nvPicPr>
          <p:cNvPr id="76" name="Picture Placeholder 75" descr="View from a plane cockpit">
            <a:extLst>
              <a:ext uri="{FF2B5EF4-FFF2-40B4-BE49-F238E27FC236}">
                <a16:creationId xmlns:a16="http://schemas.microsoft.com/office/drawing/2014/main" xmlns="" id="{19F803A3-BC7C-2443-BF81-7FD79D5CF0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7633" b="7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428522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7">
            <a:extLst>
              <a:ext uri="{FF2B5EF4-FFF2-40B4-BE49-F238E27FC236}">
                <a16:creationId xmlns:a16="http://schemas.microsoft.com/office/drawing/2014/main" xmlns="" id="{9AAC35A2-C3AB-4D82-85E9-A4D05834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5" y="112597"/>
            <a:ext cx="11629106" cy="1312540"/>
          </a:xfrm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/>
              <a:t>Summary</a:t>
            </a:r>
            <a:r>
              <a:rPr lang="en-US" sz="2400" dirty="0"/>
              <a:t> – Green Store : An e-commerce application to sell different varieties of plant through B2B  platform.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xmlns="" id="{102A3737-C2B0-45DD-893B-93BA432FB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830" y="1602673"/>
            <a:ext cx="6542319" cy="3652654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Accomplishments–</a:t>
            </a:r>
          </a:p>
          <a:p>
            <a:pPr>
              <a:lnSpc>
                <a:spcPct val="150000"/>
              </a:lnSpc>
              <a:defRPr/>
            </a:pPr>
            <a:r>
              <a:rPr lang="en-US" sz="1400" dirty="0">
                <a:cs typeface="Segoe UI"/>
              </a:rPr>
              <a:t>Session with External Enterprise Architect to prepare the Use Case Diagram and Class Diagram of the project</a:t>
            </a:r>
            <a:r>
              <a:rPr kumimoji="0" lang="en-IN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– </a:t>
            </a:r>
            <a:r>
              <a:rPr kumimoji="0" lang="en-IN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Completed</a:t>
            </a:r>
            <a:endParaRPr lang="en-IN" sz="1400" b="0" i="0" u="none" strike="noStrike" kern="1200" cap="none" spc="0" normalizeH="0" noProof="0" dirty="0">
              <a:ln>
                <a:noFill/>
              </a:ln>
              <a:effectLst/>
              <a:highlight>
                <a:srgbClr val="00FF00"/>
              </a:highlight>
              <a:uLnTx/>
              <a:uFillTx/>
              <a:latin typeface="Segoe UI"/>
              <a:cs typeface="Segoe UI" panose="020B0502040204020203" pitchFamily="34" charset="0"/>
            </a:endParaRPr>
          </a:p>
          <a:p>
            <a:pPr>
              <a:lnSpc>
                <a:spcPct val="160000"/>
              </a:lnSpc>
              <a:defRPr/>
            </a:pPr>
            <a:r>
              <a:rPr lang="en-IN" sz="1400" dirty="0">
                <a:latin typeface="Segoe UI"/>
                <a:cs typeface="Segoe UI"/>
              </a:rPr>
              <a:t>Internal training on JUNIT and Maven to project members by Jagannath and Amitesh - </a:t>
            </a:r>
            <a:r>
              <a:rPr lang="en-IN" sz="1400" dirty="0">
                <a:highlight>
                  <a:srgbClr val="00FF00"/>
                </a:highlight>
                <a:latin typeface="Segoe UI"/>
                <a:cs typeface="Segoe UI"/>
              </a:rPr>
              <a:t>Completed</a:t>
            </a:r>
            <a:r>
              <a:rPr kumimoji="0" lang="en-IN" sz="1400" b="0" i="0" u="none" strike="noStrike" kern="1200" cap="none" spc="0" normalizeH="0" noProof="0" dirty="0">
                <a:ln>
                  <a:noFill/>
                </a:ln>
                <a:effectLst/>
                <a:highlight>
                  <a:srgbClr val="00FF00"/>
                </a:highlight>
                <a:uLnTx/>
                <a:uFillTx/>
                <a:latin typeface="Segoe UI"/>
                <a:ea typeface="+mn-ea"/>
                <a:cs typeface="Segoe UI"/>
              </a:rPr>
              <a:t>.</a:t>
            </a:r>
            <a:endParaRPr lang="en-IN" sz="1400" b="0" i="0" u="none" strike="noStrike" kern="1200" cap="none" spc="0" normalizeH="0" noProof="0" dirty="0">
              <a:ln>
                <a:noFill/>
              </a:ln>
              <a:effectLst/>
              <a:highlight>
                <a:srgbClr val="00FF00"/>
              </a:highlight>
              <a:uLnTx/>
              <a:uFillTx/>
              <a:latin typeface="Segoe UI"/>
              <a:cs typeface="Segoe UI"/>
            </a:endParaRPr>
          </a:p>
          <a:p>
            <a:pPr>
              <a:lnSpc>
                <a:spcPct val="150000"/>
              </a:lnSpc>
              <a:defRPr/>
            </a:pPr>
            <a:r>
              <a:rPr lang="en-IN" sz="1400" dirty="0">
                <a:latin typeface="Segoe UI"/>
                <a:cs typeface="Segoe UI"/>
              </a:rPr>
              <a:t>Project’s GANTT chart update per week - </a:t>
            </a:r>
            <a:r>
              <a:rPr lang="en-IN" sz="1400" dirty="0">
                <a:highlight>
                  <a:srgbClr val="00FF00"/>
                </a:highlight>
                <a:latin typeface="Segoe UI"/>
                <a:cs typeface="Segoe UI"/>
              </a:rPr>
              <a:t> Completed</a:t>
            </a:r>
          </a:p>
          <a:p>
            <a:pPr>
              <a:lnSpc>
                <a:spcPct val="150000"/>
              </a:lnSpc>
              <a:defRPr/>
            </a:pPr>
            <a:r>
              <a:rPr lang="en-IN" sz="1400" dirty="0">
                <a:latin typeface="Segoe UI"/>
                <a:cs typeface="Segoe UI"/>
              </a:rPr>
              <a:t>Designed the landing page and signup page for our web app – </a:t>
            </a:r>
            <a:r>
              <a:rPr lang="en-IN" sz="1400" dirty="0">
                <a:highlight>
                  <a:srgbClr val="00FF00"/>
                </a:highlight>
                <a:latin typeface="Segoe UI"/>
                <a:cs typeface="Segoe UI"/>
              </a:rPr>
              <a:t>Completed</a:t>
            </a:r>
          </a:p>
          <a:p>
            <a:pPr>
              <a:lnSpc>
                <a:spcPct val="150000"/>
              </a:lnSpc>
              <a:defRPr/>
            </a:pPr>
            <a:r>
              <a:rPr lang="en-IN" sz="1400" dirty="0">
                <a:latin typeface="Segoe UI"/>
                <a:cs typeface="Segoe UI"/>
              </a:rPr>
              <a:t>Low level modules development and review  –  </a:t>
            </a:r>
            <a:r>
              <a:rPr lang="en-IN" sz="1400" dirty="0">
                <a:highlight>
                  <a:srgbClr val="FFFF00"/>
                </a:highlight>
                <a:latin typeface="Segoe UI"/>
                <a:cs typeface="Segoe UI"/>
              </a:rPr>
              <a:t>In-progress</a:t>
            </a:r>
          </a:p>
          <a:p>
            <a:pPr>
              <a:lnSpc>
                <a:spcPct val="150000"/>
              </a:lnSpc>
              <a:defRPr/>
            </a:pPr>
            <a:r>
              <a:rPr lang="en-IN" sz="1400" dirty="0">
                <a:latin typeface="Segoe UI"/>
                <a:cs typeface="Segoe UI"/>
              </a:rPr>
              <a:t>Project’s documentation – </a:t>
            </a:r>
            <a:r>
              <a:rPr lang="en-IN" sz="1400" dirty="0">
                <a:highlight>
                  <a:srgbClr val="FFFF00"/>
                </a:highlight>
                <a:latin typeface="Segoe UI"/>
                <a:cs typeface="Segoe UI"/>
              </a:rPr>
              <a:t>In-Progress</a:t>
            </a:r>
          </a:p>
          <a:p>
            <a:pPr>
              <a:lnSpc>
                <a:spcPct val="150000"/>
              </a:lnSpc>
              <a:defRPr/>
            </a:pPr>
            <a:endParaRPr lang="en-IN" sz="1400" dirty="0">
              <a:highlight>
                <a:srgbClr val="FFFF00"/>
              </a:highlight>
              <a:latin typeface="Segoe UI"/>
              <a:cs typeface="Segoe UI"/>
            </a:endParaRPr>
          </a:p>
          <a:p>
            <a:pPr>
              <a:lnSpc>
                <a:spcPct val="150000"/>
              </a:lnSpc>
              <a:defRPr/>
            </a:pPr>
            <a:endParaRPr lang="en-IN" sz="1400" dirty="0">
              <a:highlight>
                <a:srgbClr val="00FF00"/>
              </a:highlight>
              <a:latin typeface="Segoe UI"/>
              <a:cs typeface="Segoe UI"/>
            </a:endParaRP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81033CFA-3564-4D32-BF7B-58311523CB5D}"/>
              </a:ext>
            </a:extLst>
          </p:cNvPr>
          <p:cNvSpPr txBox="1">
            <a:spLocks/>
          </p:cNvSpPr>
          <p:nvPr/>
        </p:nvSpPr>
        <p:spPr>
          <a:xfrm>
            <a:off x="415830" y="5526292"/>
            <a:ext cx="6542319" cy="67929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u="sng" dirty="0">
                <a:solidFill>
                  <a:prstClr val="black"/>
                </a:solidFill>
                <a:latin typeface="Segoe UI"/>
              </a:rPr>
              <a:t>Help Needed –</a:t>
            </a:r>
          </a:p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latin typeface="Segoe UI"/>
              </a:rPr>
              <a:t>None for this week.</a:t>
            </a:r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xmlns="" id="{81E0688D-6553-432C-9616-0B6249C1AA31}"/>
              </a:ext>
            </a:extLst>
          </p:cNvPr>
          <p:cNvSpPr txBox="1">
            <a:spLocks/>
          </p:cNvSpPr>
          <p:nvPr/>
        </p:nvSpPr>
        <p:spPr>
          <a:xfrm>
            <a:off x="7045234" y="1610495"/>
            <a:ext cx="4992947" cy="206761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u="sng" dirty="0">
                <a:solidFill>
                  <a:prstClr val="black"/>
                </a:solidFill>
                <a:latin typeface="Segoe UI"/>
              </a:rPr>
              <a:t>Plan for Next Week –</a:t>
            </a:r>
          </a:p>
          <a:p>
            <a:pPr>
              <a:defRPr/>
            </a:pPr>
            <a:r>
              <a:rPr lang="en-US" sz="1400" dirty="0">
                <a:latin typeface="Segoe UI"/>
                <a:cs typeface="Segoe UI"/>
              </a:rPr>
              <a:t>B2B concepts learning and presentation</a:t>
            </a:r>
          </a:p>
          <a:p>
            <a:pPr>
              <a:lnSpc>
                <a:spcPct val="150000"/>
              </a:lnSpc>
              <a:defRPr/>
            </a:pPr>
            <a:r>
              <a:rPr lang="en-US" sz="1400" dirty="0">
                <a:latin typeface="Segoe UI"/>
                <a:cs typeface="Segoe UI"/>
              </a:rPr>
              <a:t>Learning  Application and Infra architecture and presentation</a:t>
            </a:r>
          </a:p>
          <a:p>
            <a:pPr>
              <a:lnSpc>
                <a:spcPct val="150000"/>
              </a:lnSpc>
              <a:defRPr/>
            </a:pPr>
            <a:r>
              <a:rPr lang="en-US" sz="1400" dirty="0">
                <a:cs typeface="Segoe UI"/>
              </a:rPr>
              <a:t>Designing the database and self-studying the backend technology NodeJS which is required in our application.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52621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Picture Placeholder 3"/>
          <p:cNvGraphicFramePr>
            <a:graphicFrameLocks noGrp="1"/>
          </p:cNvGraphicFramePr>
          <p:nvPr>
            <p:ph type="pic" sz="quarter" idx="10"/>
            <p:extLst>
              <p:ext uri="{D42A27DB-BD31-4B8C-83A1-F6EECF244321}">
                <p14:modId xmlns:p14="http://schemas.microsoft.com/office/powerpoint/2010/main" xmlns="" val="927558103"/>
              </p:ext>
            </p:extLst>
          </p:nvPr>
        </p:nvGraphicFramePr>
        <p:xfrm>
          <a:off x="140900" y="1504275"/>
          <a:ext cx="11704009" cy="23661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693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32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567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352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0863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94350">
                <a:tc>
                  <a:txBody>
                    <a:bodyPr/>
                    <a:lstStyle/>
                    <a:p>
                      <a:r>
                        <a:rPr lang="en-US" dirty="0"/>
                        <a:t>MODULE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 REVIEW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 TESTING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350">
                <a:tc>
                  <a:txBody>
                    <a:bodyPr/>
                    <a:lstStyle/>
                    <a:p>
                      <a:r>
                        <a:rPr lang="en-US" dirty="0"/>
                        <a:t>User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Done (</a:t>
                      </a:r>
                      <a:r>
                        <a:rPr lang="en-US" i="1" dirty="0"/>
                        <a:t>self code review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In-progress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4350">
                <a:tc>
                  <a:txBody>
                    <a:bodyPr/>
                    <a:lstStyle/>
                    <a:p>
                      <a:r>
                        <a:rPr lang="en-US" dirty="0"/>
                        <a:t>Cart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</a:t>
                      </a:r>
                      <a:r>
                        <a:rPr lang="en-IN" baseline="0" dirty="0"/>
                        <a:t> Progress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</a:t>
                      </a:r>
                      <a:r>
                        <a:rPr lang="en-IN" baseline="0" dirty="0"/>
                        <a:t> Progress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Planned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4350">
                <a:tc>
                  <a:txBody>
                    <a:bodyPr/>
                    <a:lstStyle/>
                    <a:p>
                      <a:r>
                        <a:rPr lang="en-US" dirty="0"/>
                        <a:t>Community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Planned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Planned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Planned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4350">
                <a:tc>
                  <a:txBody>
                    <a:bodyPr/>
                    <a:lstStyle/>
                    <a:p>
                      <a:r>
                        <a:rPr lang="en-US" dirty="0"/>
                        <a:t>Order</a:t>
                      </a:r>
                      <a:r>
                        <a:rPr lang="en-US" baseline="0" dirty="0"/>
                        <a:t> Info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Planned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Planned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Planned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4350">
                <a:tc>
                  <a:txBody>
                    <a:bodyPr/>
                    <a:lstStyle/>
                    <a:p>
                      <a:r>
                        <a:rPr lang="en-US" dirty="0"/>
                        <a:t>Payment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Planned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Planned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Planned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Planned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0900" y="103517"/>
            <a:ext cx="11704009" cy="1061768"/>
          </a:xfrm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cs typeface="Segoe UI"/>
              </a:rPr>
              <a:t>Code Evaluation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2000" dirty="0">
                <a:cs typeface="Segoe UI"/>
              </a:rPr>
              <a:t>(High level modules – In progress)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xmlns="" id="{5484846C-DA08-F841-2C53-5F216A055EB2}"/>
              </a:ext>
            </a:extLst>
          </p:cNvPr>
          <p:cNvSpPr txBox="1"/>
          <p:nvPr/>
        </p:nvSpPr>
        <p:spPr>
          <a:xfrm rot="-10800000" flipV="1">
            <a:off x="140900" y="4209365"/>
            <a:ext cx="6102015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Code Location: </a:t>
            </a:r>
            <a:r>
              <a:rPr lang="en-US" dirty="0">
                <a:ea typeface="+mn-lt"/>
                <a:cs typeface="+mn-lt"/>
                <a:hlinkClick r:id="rId2"/>
              </a:rPr>
              <a:t>singh123ankit/Green-Store (github.com)</a:t>
            </a:r>
            <a:endParaRPr lang="en-US" dirty="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Picture Placeholder 3"/>
          <p:cNvGraphicFramePr>
            <a:graphicFrameLocks noGrp="1"/>
          </p:cNvGraphicFramePr>
          <p:nvPr>
            <p:ph type="pic" sz="quarter" idx="10"/>
            <p:extLst>
              <p:ext uri="{D42A27DB-BD31-4B8C-83A1-F6EECF244321}">
                <p14:modId xmlns:p14="http://schemas.microsoft.com/office/powerpoint/2010/main" xmlns="" val="1244606558"/>
              </p:ext>
            </p:extLst>
          </p:nvPr>
        </p:nvGraphicFramePr>
        <p:xfrm>
          <a:off x="269966" y="1483741"/>
          <a:ext cx="11564984" cy="2702657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5414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867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612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756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99537">
                <a:tc>
                  <a:txBody>
                    <a:bodyPr/>
                    <a:lstStyle/>
                    <a:p>
                      <a:r>
                        <a:rPr lang="en-US" dirty="0"/>
                        <a:t>MODULE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TECHNOLOGY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ARCHITECTURE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JUSTIFICATION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9537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HTML, CSS, JavaScript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Frontend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dirty="0"/>
                        <a:t> High Performance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dirty="0"/>
                        <a:t> Good UI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dirty="0"/>
                        <a:t> User friendly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9537">
                <a:tc>
                  <a:txBody>
                    <a:bodyPr/>
                    <a:lstStyle/>
                    <a:p>
                      <a:r>
                        <a:rPr lang="en-US" dirty="0"/>
                        <a:t>CART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HTML, CSS, JavaScript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Frontend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dirty="0" smtClean="0"/>
                        <a:t> High Performance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dirty="0" smtClean="0"/>
                        <a:t> Good UI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dirty="0" smtClean="0"/>
                        <a:t> User friendly</a:t>
                      </a:r>
                      <a:endParaRPr lang="en-US" dirty="0" smtClean="0"/>
                    </a:p>
                    <a:p>
                      <a:pPr>
                        <a:buFont typeface="Arial" pitchFamily="34" charset="0"/>
                        <a:buNone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4001077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965" y="547160"/>
            <a:ext cx="11564983" cy="645914"/>
          </a:xfrm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3200" dirty="0">
                <a:cs typeface="Segoe UI"/>
              </a:rPr>
              <a:t>Code Explanation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59" y="669154"/>
            <a:ext cx="11443063" cy="551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53039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ams Background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ams Background_Center Stage_JS_v1" id="{9B944DC3-CA69-4315-844B-E252DBC5AF87}" vid="{D4BE17CD-FAA2-4CCE-A0F7-1511CA20EE3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251952-A4F8-4343-AAB4-3555CDA42411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1FDFFE5-7839-41E2-9F3C-CA9EC438D4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A28106-0A25-4E52-8B67-6F786D6C5AE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Center stage virtual Teams backgrounds</Template>
  <TotalTime>559</TotalTime>
  <Words>233</Words>
  <Application>Microsoft Office PowerPoint</Application>
  <PresentationFormat>Custom</PresentationFormat>
  <Paragraphs>69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RIMS MCA Major Project Group 3 – 23rd July 2022</vt:lpstr>
      <vt:lpstr>Summary – Green Store : An e-commerce application to sell different varieties of plant through B2B  platform.</vt:lpstr>
      <vt:lpstr>Code Evaluation (High level modules – In progress)</vt:lpstr>
      <vt:lpstr>Code Explanation</vt:lpstr>
      <vt:lpstr>Slide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RIMS MCA Major Project Group 3</dc:title>
  <dc:creator>Mishra, Suvendu</dc:creator>
  <cp:lastModifiedBy>Ankit Singh</cp:lastModifiedBy>
  <cp:revision>196</cp:revision>
  <dcterms:created xsi:type="dcterms:W3CDTF">2022-06-03T05:48:12Z</dcterms:created>
  <dcterms:modified xsi:type="dcterms:W3CDTF">2022-07-22T03:11:03Z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631ef649-45d3-4e5d-80df-d43468de9a5e_Enabled">
    <vt:lpwstr>true</vt:lpwstr>
  </property>
  <property fmtid="{D5CDD505-2E9C-101B-9397-08002B2CF9AE}" pid="4" name="MSIP_Label_631ef649-45d3-4e5d-80df-d43468de9a5e_SetDate">
    <vt:lpwstr>2022-07-02T05:03:47Z</vt:lpwstr>
  </property>
  <property fmtid="{D5CDD505-2E9C-101B-9397-08002B2CF9AE}" pid="5" name="MSIP_Label_631ef649-45d3-4e5d-80df-d43468de9a5e_Method">
    <vt:lpwstr>Privileged</vt:lpwstr>
  </property>
  <property fmtid="{D5CDD505-2E9C-101B-9397-08002B2CF9AE}" pid="6" name="MSIP_Label_631ef649-45d3-4e5d-80df-d43468de9a5e_Name">
    <vt:lpwstr>Unclassified</vt:lpwstr>
  </property>
  <property fmtid="{D5CDD505-2E9C-101B-9397-08002B2CF9AE}" pid="7" name="MSIP_Label_631ef649-45d3-4e5d-80df-d43468de9a5e_SiteId">
    <vt:lpwstr>771c9c47-7f24-44dc-958e-34f8713a8394</vt:lpwstr>
  </property>
  <property fmtid="{D5CDD505-2E9C-101B-9397-08002B2CF9AE}" pid="8" name="MSIP_Label_631ef649-45d3-4e5d-80df-d43468de9a5e_ActionId">
    <vt:lpwstr>8e3a18a2-c06d-4957-bac2-f050733f2203</vt:lpwstr>
  </property>
  <property fmtid="{D5CDD505-2E9C-101B-9397-08002B2CF9AE}" pid="9" name="MSIP_Label_631ef649-45d3-4e5d-80df-d43468de9a5e_ContentBits">
    <vt:lpwstr>0</vt:lpwstr>
  </property>
</Properties>
</file>